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32942"/>
              </p:ext>
            </p:extLst>
          </p:nvPr>
        </p:nvGraphicFramePr>
        <p:xfrm>
          <a:off x="419002" y="1073171"/>
          <a:ext cx="8196814" cy="58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REPUESTO AMBIENTADOR GLADE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VEHICULOS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SIILA ADMINISTRATIVA No. 436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832E17-3C67-99C0-9073-261ED2B1A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049" y="1760561"/>
            <a:ext cx="1903901" cy="298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1302</TotalTime>
  <Words>25</Words>
  <Application>Microsoft Office PowerPoint</Application>
  <PresentationFormat>Presentación en pantalla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87</cp:revision>
  <cp:lastPrinted>2015-01-07T19:56:48Z</cp:lastPrinted>
  <dcterms:created xsi:type="dcterms:W3CDTF">2015-01-19T21:53:15Z</dcterms:created>
  <dcterms:modified xsi:type="dcterms:W3CDTF">2023-07-20T12:41:53Z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